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8" r:id="rId5"/>
    <p:sldId id="258" r:id="rId6"/>
    <p:sldId id="267" r:id="rId7"/>
    <p:sldId id="261" r:id="rId8"/>
    <p:sldId id="269" r:id="rId9"/>
    <p:sldId id="270" r:id="rId10"/>
    <p:sldId id="262" r:id="rId11"/>
    <p:sldId id="263" r:id="rId12"/>
    <p:sldId id="266" r:id="rId13"/>
    <p:sldId id="264" r:id="rId14"/>
    <p:sldId id="271" r:id="rId15"/>
    <p:sldId id="272" r:id="rId16"/>
    <p:sldId id="273" r:id="rId17"/>
    <p:sldId id="274" r:id="rId18"/>
    <p:sldId id="275" r:id="rId19"/>
    <p:sldId id="276" r:id="rId20"/>
    <p:sldId id="282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14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374404-16D3-4E7F-B1A2-E9AC895BA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F513EF0-7D28-446E-8F80-14225A73D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3684BC4-ECA5-4949-8970-A94732D6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DAA0095-CA7E-47F2-B605-8C6CA634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4A00E6-4C2B-4954-8806-DE2EE189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8693E7C-D715-45A7-A2E7-BE206D765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8429081"/>
      </p:ext>
    </p:extLst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ABE84F-E743-4FD6-B650-0422D090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60C55DD-345C-4B92-870E-E99A801B8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17E110E-B1DA-4854-AC79-4B5856153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F5FEFC-6690-433D-A78B-CD2434E8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94D3997-7C6C-4C48-930B-991B8469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0548974"/>
      </p:ext>
    </p:extLst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899CAC4-80E9-452F-82A2-E4F5F3F58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DE4D7C9-98A8-4B14-94BC-393181EF5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ED2F7E4-CF88-4016-B4B3-829DE0578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77C98F-CA7E-4134-9701-F437F709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9FA819-89E9-4A74-A1BC-17991E8F4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7916795"/>
      </p:ext>
    </p:extLst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4BFFE1-E872-4391-BA84-714548758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14851B2-66E3-4786-9D5F-D855E97F6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BD770B9-3E0E-432E-A626-1A0E4F0C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2A2045F-614C-4C38-992A-FF50D5A9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284E75F-621D-4D1C-9129-33C448DA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7412014"/>
      </p:ext>
    </p:extLst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82E07D-3611-4016-9CE1-3ED325A33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92ED7CC-16DB-45B2-9633-AAC49D580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2A17418-DD4C-42EC-B0A8-5E1E58BB3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D97622D-421B-4320-BADA-806D596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C0836E-C8E6-48B8-A994-55A911C7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2113281"/>
      </p:ext>
    </p:extLst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6271AE-B34D-4FF7-85BB-507B91D6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47FBBD8-9515-491A-95DE-3B7996A06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CA221FB-98CE-473B-A94B-22F6B3EFE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5A42615-888D-4554-B482-3A9B72510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793EE4A-3906-43F9-83F4-43982D5C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161DAAC-E27D-45C5-8FAF-C217BE6F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8179126"/>
      </p:ext>
    </p:extLst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F73746-D173-45BF-BA1E-160550D39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7DE0DF3-535F-4FBB-A93D-A2B4D579B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563EDC2-F822-4040-8017-A2A4B1DD6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00A758F-4568-4F91-840A-8B182D4EC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9B099A6-9C11-492F-9DDD-04805B3A4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A46A7DF-9805-4EAA-BB9B-1BDA5869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77A09C0-9CEC-4EFF-AC84-BDF0C3C5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ABC0298-0533-4295-AB91-DD99665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7486647"/>
      </p:ext>
    </p:extLst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1BA869-80E9-4B74-9FE6-F4CE73483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17DB19E-B167-4B4B-A2CE-304CCBF0B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BBA854F-A74C-4421-99E2-771303CC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CC776E5-5708-4EDF-AE35-4E5FA926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0729620"/>
      </p:ext>
    </p:extLst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F24BE30-676C-40E3-90A5-4BBB1706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FE2C93B-EAE0-4C5E-9CD0-763930CF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D247DBD-04F8-4D34-A883-E2DEA9317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3587608"/>
      </p:ext>
    </p:extLst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CFFF74-EA66-4FF6-A80D-689738C9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5B5C80B-A14C-4C2D-B7EB-A01ECC7B8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3E828F6-1FE0-4EDE-8EBC-295E53CC5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3DF3F12-F980-4782-9120-2BA36A1B9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2BBB72E-7C20-4337-974D-0A3FBD3A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D89070F-FFAF-4874-A96A-F3942355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0517933"/>
      </p:ext>
    </p:extLst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88D322-E04C-4FD2-8452-AA1E3AFFB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2F8E757-C158-44EA-9909-88A3BD164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D6C4BCB-3473-4FD3-96E1-E04F10BDB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0E8A8A8-5B8B-43A4-979C-9630C02D8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A266-AB5B-4A85-98F3-558B8234BBF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FB7A014-0ECA-43EF-BBCF-27FC913E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72FF14C-9923-4799-9705-C3605C9A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E566E-D68C-4952-8952-DAB0FE5F92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8270509"/>
      </p:ext>
    </p:extLst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D2BE3D-382C-4825-9ADC-7B886DC3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7F100A0-D59D-43D3-9D28-D50225555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6FDBEB-32D0-4F7F-AC34-7AAA77C52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9A266-AB5B-4A85-98F3-558B8234BBF3}" type="datetimeFigureOut">
              <a:rPr lang="ru-RU" smtClean="0"/>
              <a:pPr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63CE89-B746-4B6A-9EB3-97981A5BA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5870E53-1169-4CBE-B250-02992F0FA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E566E-D68C-4952-8952-DAB0FE5F920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C81A5D3-E49B-4354-9298-D9FD5888CD8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28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010837-4E60-4227-A580-2A195AA72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55931"/>
            <a:ext cx="9144000" cy="2387600"/>
          </a:xfrm>
        </p:spPr>
        <p:txBody>
          <a:bodyPr>
            <a:no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/>
            </a:r>
            <a:b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/>
            </a:r>
            <a:b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Вид музею: </a:t>
            </a:r>
            <a:r>
              <a:rPr lang="ru-RU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етнографічний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/>
            </a:r>
            <a:b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/>
            </a:r>
            <a:b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</a:br>
            <a:r>
              <a:rPr lang="ru-RU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Дивоцвіт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 </a:t>
            </a:r>
            <a:r>
              <a:rPr lang="ru-RU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української</a:t>
            </a:r>
            <a:r>
              <a:rPr lang="ru-RU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 </a:t>
            </a:r>
            <a:r>
              <a:rPr lang="ru-RU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хати</a:t>
            </a: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502A0C4-338C-446F-8D64-779C015C3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8541" y="4854252"/>
            <a:ext cx="7674812" cy="1756612"/>
          </a:xfrm>
        </p:spPr>
        <p:txBody>
          <a:bodyPr>
            <a:normAutofit/>
          </a:bodyPr>
          <a:lstStyle/>
          <a:p>
            <a:pPr algn="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Шаран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Анжела Михайлівна, 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муз.мистецтва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0997153073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4584" y="134034"/>
            <a:ext cx="597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Комунальний заклад загальної середньої освіти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«</a:t>
            </a:r>
            <a:r>
              <a:rPr lang="uk-UA" dirty="0" err="1" smtClean="0">
                <a:latin typeface="Comic Sans MS" panose="030F0702030302020204" pitchFamily="66" charset="0"/>
              </a:rPr>
              <a:t>Одерадівський</a:t>
            </a:r>
            <a:r>
              <a:rPr lang="uk-UA" dirty="0" smtClean="0">
                <a:latin typeface="Comic Sans MS" panose="030F0702030302020204" pitchFamily="66" charset="0"/>
              </a:rPr>
              <a:t> ліцей № 37 Луцької міської ради»</a:t>
            </a:r>
            <a:endParaRPr lang="uk-UA" dirty="0">
              <a:latin typeface="Comic Sans MS" panose="030F0702030302020204" pitchFamily="66" charset="0"/>
            </a:endParaRPr>
          </a:p>
        </p:txBody>
      </p:sp>
      <p:pic>
        <p:nvPicPr>
          <p:cNvPr id="5" name="melodija_dlja_dushi_primna_muzika_-_primna_muzika_(z2.f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88810" y="616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197524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152378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Вишиванка – національна святиня.</a:t>
            </a:r>
          </a:p>
          <a:p>
            <a:pPr algn="ctr"/>
            <a:r>
              <a:rPr lang="uk-UA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Це самовираження українського народу.</a:t>
            </a:r>
            <a:endParaRPr lang="uk-UA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159" y="1446550"/>
            <a:ext cx="4339101" cy="530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783062" y="1342933"/>
            <a:ext cx="4130604" cy="550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087901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Наші предки вірили, що вишитий рушник захищає від усякого зла, додає сил, береже кохання, тому він був і залишається одним із найдавніших оберегів дому і родини.</a:t>
            </a:r>
            <a:endParaRPr lang="uk-UA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9082" y="2690876"/>
            <a:ext cx="3120498" cy="41671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46975"/>
          <a:stretch/>
        </p:blipFill>
        <p:spPr>
          <a:xfrm>
            <a:off x="4590548" y="3481382"/>
            <a:ext cx="5541994" cy="220272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86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Скриня – 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вид </a:t>
            </a:r>
            <a:r>
              <a:rPr lang="uk-UA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дерев’яних меблів, призначений для зберігання святкового одягу.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773" y="1272618"/>
            <a:ext cx="4248151" cy="566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375" y="1272618"/>
            <a:ext cx="4196663" cy="559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087901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Прядка, як і інші знаряддя праці, була наділена чітким сакральним значенням. Вона й досі відома в народі як символ життя і часу.</a:t>
            </a:r>
            <a:endParaRPr lang="uk-UA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489626" y="1885042"/>
            <a:ext cx="4057233" cy="5888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6485" y="2112319"/>
            <a:ext cx="3642669" cy="48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Цінними експонатами нашої світлиці 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є </a:t>
            </a:r>
            <a:r>
              <a:rPr lang="uk-UA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хатнє начиння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212757" y="630193"/>
            <a:ext cx="5338120" cy="7117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2826572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934" y="12357"/>
            <a:ext cx="10515600" cy="905453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Куток хати займає ткацький верстат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08935" y="905453"/>
            <a:ext cx="4450493" cy="593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288694" y="905453"/>
            <a:ext cx="4464410" cy="5952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3004691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292" y="729048"/>
            <a:ext cx="10515600" cy="838072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Колекція  </a:t>
            </a:r>
            <a:r>
              <a:rPr lang="uk-UA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старовинних картин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925"/>
          <a:stretch/>
        </p:blipFill>
        <p:spPr>
          <a:xfrm rot="16200000">
            <a:off x="3589896" y="-1689014"/>
            <a:ext cx="3702393" cy="10515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0134885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В музеї зібрано багато </a:t>
            </a:r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народознавчої , релігійної </a:t>
            </a:r>
            <a:r>
              <a:rPr lang="uk-UA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літератури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43979" y="1690688"/>
            <a:ext cx="3914518" cy="521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65032" y="1197318"/>
            <a:ext cx="4307875" cy="574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4778875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212" y="2026508"/>
            <a:ext cx="5496696" cy="4122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7909" y="2706129"/>
            <a:ext cx="5327822" cy="3995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70703" y="917256"/>
            <a:ext cx="10799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Екскурсії, масові заходи проведені в музеї.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18299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595" y="2199500"/>
            <a:ext cx="5414319" cy="4060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8023" y="1789411"/>
            <a:ext cx="3660689" cy="4880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7214487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5272" y="271028"/>
            <a:ext cx="6106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 хаті мов у віночку</a:t>
            </a:r>
            <a:endParaRPr lang="uk-U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 descr="C:\Users\Анжела\Desktop\Музей\изображение_viber_2022-01-20_14-32-55-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05154" y="1144955"/>
            <a:ext cx="4284784" cy="5713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нжела\Desktop\Музей\изображение_viber_2022-01-20_14-32-56-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00297" y="486514"/>
            <a:ext cx="4488471" cy="598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0814565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342" y="296561"/>
            <a:ext cx="4131782" cy="5572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3124" y="2174789"/>
            <a:ext cx="6166659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967564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1210"/>
            <a:ext cx="5552303" cy="4164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8733" y="2351174"/>
            <a:ext cx="5667632" cy="4250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4123829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2774091"/>
            <a:ext cx="5247504" cy="393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9904" y="1532237"/>
            <a:ext cx="5255740" cy="3941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1048218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541" y="2350872"/>
            <a:ext cx="5877697" cy="440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4238" y="1013254"/>
            <a:ext cx="5074507" cy="380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2771164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107093" y="2730843"/>
            <a:ext cx="5618205" cy="4213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1112" y="556054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6890152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06662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112" y="170784"/>
            <a:ext cx="5555250" cy="416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2538402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1016" y="212411"/>
            <a:ext cx="103749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 народі казали, що піч у хаті - як мати у сім’ї.</a:t>
            </a:r>
            <a:endParaRPr lang="uk-U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074" name="Picture 2" descr="C:\Users\Анжела\Desktop\Музей\изображение_viber_2022-01-20_14-05-38-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60499" y="2567333"/>
            <a:ext cx="4804766" cy="360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нжела\Desktop\Музей\изображение_viber_2022-01-20_14-05-39-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139988" y="2490439"/>
            <a:ext cx="5326186" cy="3994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нжела\Desktop\Музей\изображение_viber_2022-01-20_14-05-37-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490973" y="976017"/>
            <a:ext cx="6307569" cy="473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028151" y="586756"/>
            <a:ext cx="58481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Колиска – ліжко для малюка. </a:t>
            </a:r>
            <a:endParaRPr lang="uk-UA" sz="4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uk-UA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Гойдання </a:t>
            </a:r>
            <a:r>
              <a:rPr lang="uk-UA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дитини називається </a:t>
            </a:r>
          </a:p>
          <a:p>
            <a:pPr algn="ctr"/>
            <a:r>
              <a:rPr lang="uk-UA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«колисанням», а співана при </a:t>
            </a:r>
            <a:endParaRPr lang="uk-UA" sz="4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uk-UA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ньому </a:t>
            </a:r>
            <a:r>
              <a:rPr lang="uk-UA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пісня колисковою.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739" y="0"/>
            <a:ext cx="1060202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Найбільш шановане місце в українській хаті – хатній іконостас, прикрашений рушниками.</a:t>
            </a:r>
            <a:endParaRPr lang="uk-UA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7" name="Picture 3" descr="C:\Users\Анжела\Desktop\Музей\изображение_viber_2022-01-20_14-05-48-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789572" y="2564422"/>
            <a:ext cx="3133967" cy="235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Анжела\Desktop\Музей\изображение_viber_2022-01-20_14-05-48-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0088" y="1377462"/>
            <a:ext cx="3102710" cy="232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Анжела\Desktop\Музей\изображение_viber_2022-01-20_14-05-48-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130522" y="3902392"/>
            <a:ext cx="3210172" cy="2407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Анжела\Desktop\Музей\изображение_viber_2022-01-20_14-05-49-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27114"/>
            <a:ext cx="3165231" cy="2373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жела\Desktop\Музей\изображение_viber_2022-01-20_14-05-48-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52601" y="603737"/>
            <a:ext cx="6846277" cy="566224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124243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Мисник – це дерев’яна полиця </a:t>
            </a:r>
          </a:p>
          <a:p>
            <a:pPr algn="ctr"/>
            <a:r>
              <a:rPr lang="uk-UA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для зберігання посуду. Іноді він має форму шафи, що підвішували настінну.</a:t>
            </a:r>
            <a:endParaRPr lang="uk-UA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146" name="Picture 2" descr="C:\Users\Анжела\Desktop\Музей\изображение_viber_2022-01-20_14-05-42-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07914" y="1462454"/>
            <a:ext cx="3768970" cy="5025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Анжела\Desktop\Музей\изображение_viber_2022-01-20_14-05-35-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287108" y="2743199"/>
            <a:ext cx="5134708" cy="385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нжела\Desktop\Музей\изображение_viber_2022-01-20_14-05-37-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16060" y="964465"/>
            <a:ext cx="6578599" cy="4933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240215" y="1021304"/>
            <a:ext cx="5709139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Ночви мають побутове призначення, мали свій «секрет» своє сакральне і обрядове призначення.</a:t>
            </a:r>
            <a:endParaRPr lang="uk-UA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340703" y="1087144"/>
            <a:ext cx="4412905" cy="5883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3892" y="148281"/>
            <a:ext cx="95517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Жертка</a:t>
            </a:r>
            <a:r>
              <a:rPr lang="uk-UA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– дерев’яна палиця на якій висів одяг господарів.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46189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227</Words>
  <Application>Microsoft Office PowerPoint</Application>
  <PresentationFormat>Произвольный</PresentationFormat>
  <Paragraphs>27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Вид музею: етнографічний  Дивоцвіт української хати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Скриня – вид дерев’яних меблів, призначений для зберігання святкового одягу.</vt:lpstr>
      <vt:lpstr>Слайд 13</vt:lpstr>
      <vt:lpstr>Цінними експонатами нашої світлиці  є хатнє начиння</vt:lpstr>
      <vt:lpstr>Куток хати займає ткацький верстат</vt:lpstr>
      <vt:lpstr>Колекція  старовинних картин</vt:lpstr>
      <vt:lpstr>В музеї зібрано багато народознавчої , релігійної літератури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Ярославна</cp:lastModifiedBy>
  <cp:revision>14</cp:revision>
  <dcterms:created xsi:type="dcterms:W3CDTF">2021-06-25T08:41:51Z</dcterms:created>
  <dcterms:modified xsi:type="dcterms:W3CDTF">2023-09-21T12:12:43Z</dcterms:modified>
</cp:coreProperties>
</file>